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9" r:id="rId3"/>
    <p:sldId id="266" r:id="rId4"/>
    <p:sldId id="267" r:id="rId5"/>
    <p:sldId id="268" r:id="rId6"/>
    <p:sldId id="270" r:id="rId7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8" autoAdjust="0"/>
    <p:restoredTop sz="94660"/>
  </p:normalViewPr>
  <p:slideViewPr>
    <p:cSldViewPr snapToGrid="0">
      <p:cViewPr>
        <p:scale>
          <a:sx n="200" d="100"/>
          <a:sy n="200" d="100"/>
        </p:scale>
        <p:origin x="786" y="-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26D21-AC6D-4B5D-A65B-36C6415FDBA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5563-1646-4121-8E82-2CFE9105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F33D0-4D17-45A2-A9A3-53AD8A1979FC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tiff"/><Relationship Id="rId7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9C10-2819-4C6B-9F85-A722E6FD8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24025-08D8-49EC-96EB-7F9C53812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76646" y="3521204"/>
            <a:ext cx="6598536" cy="2266034"/>
            <a:chOff x="314037" y="1560917"/>
            <a:chExt cx="11730730" cy="40285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1174018" y="3119658"/>
            <a:ext cx="3879491" cy="2032042"/>
            <a:chOff x="1098853" y="150645"/>
            <a:chExt cx="6896872" cy="3339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4" y="1186899"/>
                <a:ext cx="11756" cy="769553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36739" y="2727163"/>
            <a:ext cx="206338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191008" y="2043790"/>
            <a:ext cx="4161241" cy="133731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>
            <a:grpSpLocks noChangeAspect="1"/>
          </p:cNvGrpSpPr>
          <p:nvPr/>
        </p:nvGrpSpPr>
        <p:grpSpPr>
          <a:xfrm>
            <a:off x="323222" y="2833682"/>
            <a:ext cx="4114800" cy="1322385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0A5DF-B5FA-429D-ACEC-2061AC00AEEE}"/>
              </a:ext>
            </a:extLst>
          </p:cNvPr>
          <p:cNvGrpSpPr/>
          <p:nvPr/>
        </p:nvGrpSpPr>
        <p:grpSpPr>
          <a:xfrm>
            <a:off x="582448" y="701180"/>
            <a:ext cx="3886200" cy="2032042"/>
            <a:chOff x="1098853" y="150645"/>
            <a:chExt cx="6896872" cy="33391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907B5-7FD6-4169-806E-36C26DFDCE51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7A595C1-A209-4D06-9BAD-ED34FD7829B2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CD6BBE-AC2F-427C-8842-E0CA1277CF77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05F1903F-25E1-44D1-BE0A-1FD2193AF1D5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7DAF7C-975B-48B3-8F86-F07C3198600E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B3A742-85C6-4964-A367-A5E39EED3537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69C2120-153D-476B-B10E-854960626530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2AE867-BB50-40E6-8FCF-0F580A66487D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31663FFC-35AC-49C2-81DE-5FC3FA3A40F0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62695E4-E78C-4A5E-838F-7668DE495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E402A53-0387-4B67-8D84-F67D4A2F99A3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H="1" flipV="1">
                <a:off x="1675914" y="1186899"/>
                <a:ext cx="11756" cy="76955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9CBF8A-F079-4BCB-8D44-83C26BD6AAEC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E21DE20-DC5E-4A21-A9A6-8DDA3D185F78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26DB2-940A-4F93-A6CD-064FF4688970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F01385-3895-47C6-B9EE-50EDDB7208C5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E0C3FA-7EDA-4723-8038-7CFCFA6568D6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3E95A-779E-4EDA-9EF0-3EB7CCBBABDC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A67324-329B-4CEE-8C61-116FCE8ED852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B2C376-489D-40CC-981E-82159235F988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D1CEB0-02FC-4F41-A4EA-D40B2272A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D1B962D-EC1F-4E7D-94CF-C309B018D6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7365A-A566-4AB2-99CA-777B108EC574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A5CC85-A984-4969-9798-4EA7B7A30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1A5C5-6FEA-4407-82AE-253BA67F46DA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75AF5-72C4-499D-8CDA-964B8392034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105470"/>
            <a:ext cx="6598536" cy="2266034"/>
            <a:chOff x="314037" y="1560917"/>
            <a:chExt cx="11730730" cy="402850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8F49DB-EB45-4A13-9494-A2B057413729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5FD541E-485A-484E-8CF7-8BF49EC2C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716652C-48A0-4A62-8C64-0360990E9D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F513EC9-2789-4F76-B8A6-112ECC00D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E447E6-16E4-4F6A-B67C-442DCDA45248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C95E97-BEA1-4C23-BFD6-315A716E4425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8DCA8BC-B070-48AA-BDB5-4E53EC59043E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44A5FE6-069C-4F81-9DD5-25E0D3AFEBFF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ECA2F9-6A56-46F9-B350-5AF181EABE08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67F4E84-C3EF-464C-BBF0-C1590020BF61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9B9BF98-ED61-4D2C-B379-35DFEE92A39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491D3E2-CA76-4B97-A774-AC82FF920F6E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A5BAB8A-12A9-4EA3-A1B0-7BD8F8C83A1F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029239F-2947-41AB-A79E-9838A98D31F6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B69B149-A624-49C5-964A-64F9A0C711F2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D5B852-71EE-4A4F-987A-4D69E28CCA53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BB21C9-DB8D-4F48-8B7A-05362DC7EFEB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35718-E441-4C56-8DED-8E228785FD64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47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FC2B07D-85C3-4177-AB9E-ADF01F100EED}"/>
              </a:ext>
            </a:extLst>
          </p:cNvPr>
          <p:cNvGrpSpPr/>
          <p:nvPr/>
        </p:nvGrpSpPr>
        <p:grpSpPr>
          <a:xfrm>
            <a:off x="0" y="458145"/>
            <a:ext cx="6286500" cy="4857750"/>
            <a:chOff x="0" y="458145"/>
            <a:chExt cx="6286500" cy="4857750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11B00E70-294F-4D29-966A-89D16F950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8145"/>
              <a:ext cx="6286500" cy="4857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6A1665-EA9F-4CAD-BE58-C1AD32CCA2EF}"/>
                </a:ext>
              </a:extLst>
            </p:cNvPr>
            <p:cNvSpPr/>
            <p:nvPr/>
          </p:nvSpPr>
          <p:spPr>
            <a:xfrm>
              <a:off x="3889375" y="742950"/>
              <a:ext cx="1797050" cy="155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8D8480-85A4-4C96-8E1F-D10491DA393D}"/>
                </a:ext>
              </a:extLst>
            </p:cNvPr>
            <p:cNvSpPr/>
            <p:nvPr/>
          </p:nvSpPr>
          <p:spPr>
            <a:xfrm>
              <a:off x="3619500" y="316230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7EE940-8C6A-4761-A573-C6551AD53499}"/>
                </a:ext>
              </a:extLst>
            </p:cNvPr>
            <p:cNvSpPr/>
            <p:nvPr/>
          </p:nvSpPr>
          <p:spPr>
            <a:xfrm>
              <a:off x="1562100" y="354965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5DA946-868B-44D7-9D13-58F220EE9AE5}"/>
                </a:ext>
              </a:extLst>
            </p:cNvPr>
            <p:cNvSpPr/>
            <p:nvPr/>
          </p:nvSpPr>
          <p:spPr>
            <a:xfrm>
              <a:off x="3213100" y="3136900"/>
              <a:ext cx="215900" cy="23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8C5BF-0E72-4A05-828A-AC36D357B228}"/>
                  </a:ext>
                </a:extLst>
              </p:cNvPr>
              <p:cNvSpPr txBox="1"/>
              <p:nvPr/>
            </p:nvSpPr>
            <p:spPr>
              <a:xfrm>
                <a:off x="3873114" y="3104983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ind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C8C5BF-0E72-4A05-828A-AC36D357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14" y="3104983"/>
                <a:ext cx="477452" cy="349583"/>
              </a:xfrm>
              <a:prstGeom prst="rect">
                <a:avLst/>
              </a:prstGeom>
              <a:blipFill>
                <a:blip r:embed="rId3"/>
                <a:stretch>
                  <a:fillRect r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CF27D-4170-4641-85C0-C211848DCD6D}"/>
                  </a:ext>
                </a:extLst>
              </p:cNvPr>
              <p:cNvSpPr txBox="1"/>
              <p:nvPr/>
            </p:nvSpPr>
            <p:spPr>
              <a:xfrm>
                <a:off x="3099593" y="3022267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dir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CF27D-4170-4641-85C0-C211848D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93" y="3022267"/>
                <a:ext cx="477452" cy="34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4A695-4E80-4ECD-9112-ABB90E96E88C}"/>
                  </a:ext>
                </a:extLst>
              </p:cNvPr>
              <p:cNvSpPr txBox="1"/>
              <p:nvPr/>
            </p:nvSpPr>
            <p:spPr>
              <a:xfrm>
                <a:off x="1323374" y="3549650"/>
                <a:ext cx="477452" cy="349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SO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4A695-4E80-4ECD-9112-ABB90E96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74" y="3549650"/>
                <a:ext cx="477452" cy="34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9C411C8-1109-498F-9C7C-45BDAA558C22}"/>
              </a:ext>
            </a:extLst>
          </p:cNvPr>
          <p:cNvGrpSpPr/>
          <p:nvPr/>
        </p:nvGrpSpPr>
        <p:grpSpPr>
          <a:xfrm>
            <a:off x="802284" y="2332509"/>
            <a:ext cx="4079912" cy="369332"/>
            <a:chOff x="929284" y="4914856"/>
            <a:chExt cx="4079912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3014C0-C78B-45A9-B9C4-71F6833FF131}"/>
                    </a:ext>
                  </a:extLst>
                </p:cNvPr>
                <p:cNvSpPr txBox="1"/>
                <p:nvPr/>
              </p:nvSpPr>
              <p:spPr>
                <a:xfrm>
                  <a:off x="2738597" y="4914856"/>
                  <a:ext cx="360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3014C0-C78B-45A9-B9C4-71F6833FF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8597" y="4914856"/>
                  <a:ext cx="360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ED3BDD-41E9-406C-8947-9D720F7B9408}"/>
                    </a:ext>
                  </a:extLst>
                </p:cNvPr>
                <p:cNvSpPr txBox="1"/>
                <p:nvPr/>
              </p:nvSpPr>
              <p:spPr>
                <a:xfrm>
                  <a:off x="4648200" y="4914856"/>
                  <a:ext cx="360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ED3BDD-41E9-406C-8947-9D720F7B9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4914856"/>
                  <a:ext cx="360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90383-0CA4-4EA3-A94D-30DDC41B1581}"/>
                    </a:ext>
                  </a:extLst>
                </p:cNvPr>
                <p:cNvSpPr txBox="1"/>
                <p:nvPr/>
              </p:nvSpPr>
              <p:spPr>
                <a:xfrm>
                  <a:off x="929284" y="4914856"/>
                  <a:ext cx="369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90383-0CA4-4EA3-A94D-30DDC41B1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284" y="4914856"/>
                  <a:ext cx="36901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539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117</Words>
  <Application>Microsoft Office PowerPoint</Application>
  <PresentationFormat>On-screen Show (4:3)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Helvetica Neue</vt:lpstr>
      <vt:lpstr>Office Theme</vt:lpstr>
      <vt:lpstr>Chapter 4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Smith, Gregory J.</cp:lastModifiedBy>
  <cp:revision>7</cp:revision>
  <cp:lastPrinted>2020-11-12T15:02:49Z</cp:lastPrinted>
  <dcterms:created xsi:type="dcterms:W3CDTF">2020-07-15T22:11:20Z</dcterms:created>
  <dcterms:modified xsi:type="dcterms:W3CDTF">2020-11-16T22:08:13Z</dcterms:modified>
</cp:coreProperties>
</file>